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10007600" cx="11938000"/>
  <p:notesSz cx="6858000" cy="9144000"/>
  <p:embeddedFontLst>
    <p:embeddedFont>
      <p:font typeface="Open Sans SemiBold"/>
      <p:regular r:id="rId6"/>
      <p:bold r:id="rId7"/>
      <p:italic r:id="rId8"/>
      <p:boldItalic r:id="rId9"/>
    </p:embeddedFont>
    <p:embeddedFont>
      <p:font typeface="Helvetica Neue Light"/>
      <p:regular r:id="rId10"/>
      <p:bold r:id="rId11"/>
      <p:italic r:id="rId12"/>
      <p:boldItalic r:id="rId13"/>
    </p:embeddedFont>
    <p:embeddedFont>
      <p:font typeface="Open Sans Light"/>
      <p:regular r:id="rId14"/>
      <p:bold r:id="rId15"/>
      <p:italic r:id="rId16"/>
      <p:boldItalic r:id="rId17"/>
    </p:embeddedFon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italic.fntdata"/><Relationship Id="rId11" Type="http://schemas.openxmlformats.org/officeDocument/2006/relationships/font" Target="fonts/HelveticaNeueLight-bold.fntdata"/><Relationship Id="rId10" Type="http://schemas.openxmlformats.org/officeDocument/2006/relationships/font" Target="fonts/HelveticaNeueLight-regular.fntdata"/><Relationship Id="rId21" Type="http://schemas.openxmlformats.org/officeDocument/2006/relationships/font" Target="fonts/OpenSans-boldItalic.fntdata"/><Relationship Id="rId13" Type="http://schemas.openxmlformats.org/officeDocument/2006/relationships/font" Target="fonts/HelveticaNeueLight-boldItalic.fntdata"/><Relationship Id="rId12" Type="http://schemas.openxmlformats.org/officeDocument/2006/relationships/font" Target="fonts/HelveticaNeueLight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OpenSansSemiBold-boldItalic.fntdata"/><Relationship Id="rId15" Type="http://schemas.openxmlformats.org/officeDocument/2006/relationships/font" Target="fonts/OpenSansLight-bold.fntdata"/><Relationship Id="rId14" Type="http://schemas.openxmlformats.org/officeDocument/2006/relationships/font" Target="fonts/OpenSansLight-regular.fntdata"/><Relationship Id="rId17" Type="http://schemas.openxmlformats.org/officeDocument/2006/relationships/font" Target="fonts/OpenSansLight-boldItalic.fntdata"/><Relationship Id="rId16" Type="http://schemas.openxmlformats.org/officeDocument/2006/relationships/font" Target="fonts/OpenSansLight-italic.fntdata"/><Relationship Id="rId5" Type="http://schemas.openxmlformats.org/officeDocument/2006/relationships/slide" Target="slides/slide1.xml"/><Relationship Id="rId19" Type="http://schemas.openxmlformats.org/officeDocument/2006/relationships/font" Target="fonts/OpenSans-bold.fntdata"/><Relationship Id="rId6" Type="http://schemas.openxmlformats.org/officeDocument/2006/relationships/font" Target="fonts/OpenSansSemiBold-regular.fntdata"/><Relationship Id="rId18" Type="http://schemas.openxmlformats.org/officeDocument/2006/relationships/font" Target="fonts/OpenSans-regular.fntdata"/><Relationship Id="rId7" Type="http://schemas.openxmlformats.org/officeDocument/2006/relationships/font" Target="fonts/OpenSansSemiBold-bold.fntdata"/><Relationship Id="rId8" Type="http://schemas.openxmlformats.org/officeDocument/2006/relationships/font" Target="fonts/OpenSansSemiBold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2pPr>
            <a:lvl3pPr indent="-228600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3pPr>
            <a:lvl4pPr indent="-228600" lvl="3" marL="1828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4pPr>
            <a:lvl5pPr indent="-228600" lvl="4" marL="22860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5pPr>
            <a:lvl6pPr indent="-228600" lvl="5" marL="2743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6pPr>
            <a:lvl7pPr indent="-228600" lvl="6" marL="3200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7pPr>
            <a:lvl8pPr indent="-228600" lvl="7" marL="3657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8pPr>
            <a:lvl9pPr indent="-228600" lvl="8" marL="4114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subtítulo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870479" y="269742"/>
            <a:ext cx="10197042" cy="477758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870479" y="5109500"/>
            <a:ext cx="10197042" cy="327911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0050" lvl="5" marL="2743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0050" lvl="6" marL="3200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0050" lvl="7" marL="3657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0050" lvl="8" marL="4114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ita">
  <p:cSld name="Cita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">
  <p:cSld name="Foto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>
  <p:cSld name="En blanco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horizontal)">
  <p:cSld name="Foto (horizontal)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310884" y="3770312"/>
            <a:ext cx="11316232" cy="348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310884" y="7285697"/>
            <a:ext cx="11316232" cy="27219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0050" lvl="5" marL="2743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0050" lvl="6" marL="3200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0050" lvl="7" marL="3657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0050" lvl="8" marL="4114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(centro)">
  <p:cSld name="Título (centro)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870479" y="3865958"/>
            <a:ext cx="10197042" cy="22756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vertical)">
  <p:cSld name="Foto (vertical)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808301" y="0"/>
            <a:ext cx="5005257" cy="493540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808301" y="4997582"/>
            <a:ext cx="5005257" cy="50100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3200"/>
              <a:buFont typeface="Helvetica Neue Light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0050" lvl="5" marL="2743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0050" lvl="6" marL="3200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0050" lvl="7" marL="3657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0050" lvl="8" marL="4114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(arriba)">
  <p:cSld name="Título (arriba)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826955" y="1899627"/>
            <a:ext cx="10284091" cy="15450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viñetas">
  <p:cSld name="Título y viñeta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826955" y="2112565"/>
            <a:ext cx="10284091" cy="1119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826955" y="3231752"/>
            <a:ext cx="10284091" cy="450784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400050" lvl="0" marL="457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400050" lvl="1" marL="914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400050" lvl="2" marL="1371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400050" lvl="3" marL="1828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400050" lvl="4" marL="22860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0050" lvl="5" marL="2743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0050" lvl="6" marL="3200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0050" lvl="7" marL="3657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0050" lvl="8" marL="4114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, viñetas y foto">
  <p:cSld name="Título, viñetas y foto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826955" y="2112565"/>
            <a:ext cx="10284091" cy="1119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826955" y="3231752"/>
            <a:ext cx="4899555" cy="450784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81000" lvl="0" marL="4572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81000" lvl="1" marL="9144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81000" lvl="2" marL="13716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81000" lvl="3" marL="18288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81000" lvl="4" marL="2286000" marR="0" rtl="0" algn="l">
              <a:spcBef>
                <a:spcPts val="4500"/>
              </a:spcBef>
              <a:spcAft>
                <a:spcPts val="0"/>
              </a:spcAft>
              <a:buSzPts val="2400"/>
              <a:buFont typeface="Helvetica Neue Light"/>
              <a:buChar char="•"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0050" lvl="5" marL="2743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0050" lvl="6" marL="3200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0050" lvl="7" marL="3657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0050" lvl="8" marL="4114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iñetas">
  <p:cSld name="Viñeta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" type="body"/>
          </p:nvPr>
        </p:nvSpPr>
        <p:spPr>
          <a:xfrm>
            <a:off x="826955" y="2516715"/>
            <a:ext cx="10284091" cy="496795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400050" lvl="0" marL="457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400050" lvl="1" marL="914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400050" lvl="2" marL="1371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400050" lvl="3" marL="1828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400050" lvl="4" marL="22860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0050" lvl="5" marL="2743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0050" lvl="6" marL="3200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0050" lvl="7" marL="3657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0050" lvl="8" marL="4114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3)">
  <p:cSld name="Foto (3)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826955" y="2112565"/>
            <a:ext cx="10284091" cy="1119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826955" y="3231752"/>
            <a:ext cx="10284091" cy="450784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400050" lvl="0" marL="457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400050" lvl="1" marL="914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400050" lvl="2" marL="1371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400050" lvl="3" marL="1828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400050" lvl="4" marL="22860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400050" lvl="5" marL="27432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400050" lvl="6" marL="32004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400050" lvl="7" marL="36576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400050" lvl="8" marL="4114800" marR="0" rtl="0" algn="l">
              <a:spcBef>
                <a:spcPts val="5900"/>
              </a:spcBef>
              <a:spcAft>
                <a:spcPts val="0"/>
              </a:spcAft>
              <a:buSzPts val="2700"/>
              <a:buFont typeface="Helvetica Neue Light"/>
              <a:buChar char="•"/>
              <a:defRPr b="0" i="0" sz="3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459308"/>
            <a:ext cx="11023600" cy="9088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Shape 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" y="457200"/>
            <a:ext cx="11023600" cy="90932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Shape 39"/>
          <p:cNvSpPr txBox="1"/>
          <p:nvPr>
            <p:ph type="title"/>
          </p:nvPr>
        </p:nvSpPr>
        <p:spPr>
          <a:xfrm>
            <a:off x="1088249" y="1028645"/>
            <a:ext cx="10381024" cy="23400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700" u="none" cap="none" strike="noStrike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[Claim]: The future is now</a:t>
            </a:r>
            <a:endParaRPr b="1" i="0" sz="4700" u="none" cap="none" strike="noStrike">
              <a:solidFill>
                <a:srgbClr val="FFFFFF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700" u="none" cap="none" strike="noStrike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Visit us in our stand # XX</a:t>
            </a:r>
            <a:endParaRPr b="0" i="0" sz="4700" u="none" cap="none" strike="noStrike">
              <a:solidFill>
                <a:srgbClr val="FFFFF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700" u="none" cap="none" strike="noStrike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We are waiting for you!</a:t>
            </a:r>
            <a:endParaRPr/>
          </a:p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4165248" y="7337108"/>
            <a:ext cx="3011867" cy="23400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Open Sans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[Name Trade Show]</a:t>
            </a:r>
            <a:endParaRPr b="0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Open Sans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[Edition]</a:t>
            </a:r>
            <a:endParaRPr b="0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Open Sans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[Hashtag]</a:t>
            </a:r>
            <a:endParaRPr/>
          </a:p>
        </p:txBody>
      </p:sp>
      <p:pic>
        <p:nvPicPr>
          <p:cNvPr id="41" name="Shape 4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98550" y="6749302"/>
            <a:ext cx="9740900" cy="6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Shape 4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593868" y="7342724"/>
            <a:ext cx="1541579" cy="1541579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/>
          <p:nvPr/>
        </p:nvSpPr>
        <p:spPr>
          <a:xfrm>
            <a:off x="7881266" y="7337108"/>
            <a:ext cx="3011869" cy="23400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[Date]</a:t>
            </a:r>
            <a:endParaRPr b="0" i="0" sz="24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[Stand]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